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 id="262" r:id="rId7"/>
    <p:sldId id="263" r:id="rId8"/>
  </p:sldIdLst>
  <p:sldSz cx="9144000" cy="6858000" type="screen4x3"/>
  <p:notesSz cx="6858000" cy="9144000"/>
  <p:custShowLst>
    <p:custShow name="Presentación personalizada 1" id="0">
      <p:sldLst>
        <p:sld r:id="rId4"/>
      </p:sldLst>
    </p:custShow>
    <p:custShow name="Presentación personalizada 2" id="1">
      <p:sldLst>
        <p:sld r:id="rId7"/>
      </p:sldLst>
    </p:custShow>
  </p:custShow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4" d="100"/>
          <a:sy n="74" d="100"/>
        </p:scale>
        <p:origin x="-1044" y="-90"/>
      </p:cViewPr>
      <p:guideLst>
        <p:guide orient="horz" pos="4319"/>
        <p:guide pos="57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5900B8-C021-40C9-8F42-37CAF27AFE94}" type="datetimeFigureOut">
              <a:rPr lang="es-ES" smtClean="0"/>
              <a:pPr/>
              <a:t>26/09/2008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7FEF5CD-7C56-4DD9-B178-CDB41D012C5D}"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0">
              <a:srgbClr val="0070C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900B8-C021-40C9-8F42-37CAF27AFE94}" type="datetimeFigureOut">
              <a:rPr lang="es-ES" smtClean="0"/>
              <a:pPr/>
              <a:t>26/09/2008</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EF5CD-7C56-4DD9-B178-CDB41D012C5D}"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1500174"/>
            <a:ext cx="7390094" cy="313932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6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Los cinco propositos de dios</a:t>
            </a:r>
            <a:endParaRPr lang="es-ES" sz="6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357166"/>
            <a:ext cx="8215370" cy="7663636"/>
          </a:xfrm>
          <a:prstGeom prst="rect">
            <a:avLst/>
          </a:prstGeom>
          <a:noFill/>
        </p:spPr>
        <p:txBody>
          <a:bodyPr wrap="square" rtlCol="0">
            <a:spAutoFit/>
          </a:bodyPr>
          <a:lstStyle/>
          <a:p>
            <a:r>
              <a:rPr lang="es-ES" sz="2800" dirty="0" smtClean="0"/>
              <a:t>1.) </a:t>
            </a:r>
            <a:r>
              <a:rPr lang="es-ES" sz="2800" b="1" dirty="0" smtClean="0"/>
              <a:t>Adoración: </a:t>
            </a:r>
            <a:r>
              <a:rPr lang="es-ES" sz="2800" dirty="0" smtClean="0"/>
              <a:t>es expresarle a Dios nuestro amor  por lo que el es: amor, verdad, misericordia, justicia etc.</a:t>
            </a:r>
          </a:p>
          <a:p>
            <a:endParaRPr lang="es-ES" sz="2800" dirty="0"/>
          </a:p>
          <a:p>
            <a:r>
              <a:rPr lang="es-ES" sz="2800" dirty="0" smtClean="0"/>
              <a:t>    La adoración incluye: orar, cantar, escuchar, leer Las Sagradas Escrituras, diezmar, ofrendar, testificar, dar gracias y obedecer los mandamientos de Dios.</a:t>
            </a:r>
          </a:p>
          <a:p>
            <a:endParaRPr lang="es-ES" sz="2800" dirty="0"/>
          </a:p>
          <a:p>
            <a:r>
              <a:rPr lang="es-ES" sz="2800" dirty="0"/>
              <a:t> </a:t>
            </a:r>
            <a:r>
              <a:rPr lang="es-ES" sz="2800" dirty="0" smtClean="0"/>
              <a:t>    No se necesita un edificio para adorar a Dios.  Jesús dijo: “porque donde es tan dos o tres congregados en mi nombre , allí estoy yo en medio de ellos”(Mat.18:20)</a:t>
            </a:r>
          </a:p>
          <a:p>
            <a:r>
              <a:rPr lang="es-ES" sz="2800" dirty="0" smtClean="0"/>
              <a:t>                                                                                            Dios no necesita cuatro paredes para que le adoren  porque “Dios es espíritu, y los que le adoran en espíritu y en verdad es necesario que adoren”.  (S . Juan  4:24)   </a:t>
            </a:r>
            <a:endParaRPr lang="es-ES" sz="2800" b="1" dirty="0"/>
          </a:p>
          <a:p>
            <a:endParaRPr lang="es-ES" sz="2000" dirty="0" smtClean="0"/>
          </a:p>
          <a:p>
            <a:endParaRPr lang="es-ES" sz="2000" dirty="0"/>
          </a:p>
          <a:p>
            <a:r>
              <a:rPr lang="es-ES" sz="2000" dirty="0" smtClean="0"/>
              <a:t>  </a:t>
            </a:r>
          </a:p>
          <a:p>
            <a:endParaRPr lang="es-ES" sz="2000" dirty="0"/>
          </a:p>
          <a:p>
            <a:endParaRPr lang="es-ES" sz="2000" dirty="0"/>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857232"/>
            <a:ext cx="8001056" cy="6124754"/>
          </a:xfrm>
          <a:prstGeom prst="rect">
            <a:avLst/>
          </a:prstGeom>
          <a:noFill/>
        </p:spPr>
        <p:txBody>
          <a:bodyPr wrap="square" rtlCol="0">
            <a:spAutoFit/>
          </a:bodyPr>
          <a:lstStyle/>
          <a:p>
            <a:r>
              <a:rPr lang="es-ES" sz="2800" dirty="0" smtClean="0"/>
              <a:t>2.) </a:t>
            </a:r>
            <a:r>
              <a:rPr lang="es-ES" sz="2800" b="1" dirty="0" smtClean="0"/>
              <a:t>Evangelismo: </a:t>
            </a:r>
            <a:r>
              <a:rPr lang="es-ES" sz="2800" dirty="0" smtClean="0"/>
              <a:t>La iglesia existe para comunicar  la palabra de Dios.  Somos  embajadores de Cristo y nuestra misión es evangelizar al mundo.</a:t>
            </a:r>
          </a:p>
          <a:p>
            <a:endParaRPr lang="es-ES" sz="2800" b="1" dirty="0"/>
          </a:p>
          <a:p>
            <a:r>
              <a:rPr lang="es-ES" sz="2800" b="1" dirty="0" smtClean="0"/>
              <a:t>   </a:t>
            </a:r>
            <a:r>
              <a:rPr lang="es-ES" sz="2800" dirty="0" smtClean="0"/>
              <a:t>En tanto exista una persona en el mundo que no conozca a Cristo la iglesia tiene el mandato de seguir predicando. La evangelización no es opcional, es un mandato de Jesús.</a:t>
            </a:r>
          </a:p>
          <a:p>
            <a:endParaRPr lang="es-ES" sz="2800" dirty="0"/>
          </a:p>
          <a:p>
            <a:r>
              <a:rPr lang="es-ES" sz="2800" dirty="0" smtClean="0"/>
              <a:t>    La iglesia cumple con su razón de ser cuando se mantiene en constante actividad evangelística ; dejar de hacerlo, es perder de vista a uno de sus principales  propósitos.        </a:t>
            </a:r>
            <a:endParaRPr lang="es-ES" sz="2800" dirty="0"/>
          </a:p>
          <a:p>
            <a:r>
              <a:rPr lang="es-ES" sz="2800" dirty="0" smtClean="0"/>
              <a:t> </a:t>
            </a:r>
            <a:endParaRPr lang="es-ES" sz="2800" b="1" dirty="0"/>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0">
              <a:schemeClr val="accent1">
                <a:tint val="66000"/>
                <a:satMod val="160000"/>
                <a:alpha val="47000"/>
              </a:schemeClr>
            </a:gs>
            <a:gs pos="0">
              <a:srgbClr val="0070C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5 CuadroTexto"/>
          <p:cNvSpPr txBox="1"/>
          <p:nvPr/>
        </p:nvSpPr>
        <p:spPr>
          <a:xfrm>
            <a:off x="714348" y="642918"/>
            <a:ext cx="7786742" cy="5693866"/>
          </a:xfrm>
          <a:prstGeom prst="rect">
            <a:avLst/>
          </a:prstGeom>
          <a:noFill/>
        </p:spPr>
        <p:txBody>
          <a:bodyPr wrap="square" rtlCol="0">
            <a:spAutoFit/>
          </a:bodyPr>
          <a:lstStyle/>
          <a:p>
            <a:r>
              <a:rPr lang="es-ES" sz="2800" dirty="0" smtClean="0"/>
              <a:t>3.)</a:t>
            </a:r>
            <a:r>
              <a:rPr lang="es-ES" sz="2800" b="1" dirty="0" smtClean="0"/>
              <a:t>Amistad y Compañerismo: </a:t>
            </a:r>
            <a:r>
              <a:rPr lang="es-ES" sz="2800" dirty="0" smtClean="0"/>
              <a:t>La iglesia existe para proveer amistad a los seguidores de Cristo. Las personas quieren asistir a un lugar donde puedan encontrar compañerismo, aprecio, gozo, amor, y buenas relaciones interpersonales.</a:t>
            </a:r>
          </a:p>
          <a:p>
            <a:endParaRPr lang="es-ES" sz="2800" dirty="0"/>
          </a:p>
          <a:p>
            <a:r>
              <a:rPr lang="es-ES" sz="2800" dirty="0" smtClean="0"/>
              <a:t>    El compañerismo en la iglesia provee el ambiente adecuado para que los creyentes maduren y se nutran. Cuando falta este compañerismo y tenemos poca responsabilidad para con el Señor  los demás, estamos tentados a vivir separados de el. La iglesia debe ser el mejor lugar para encontrar buenos amigos.   </a:t>
            </a:r>
            <a:endParaRPr lang="es-ES" sz="2800" b="1"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500042"/>
            <a:ext cx="8072494" cy="6124754"/>
          </a:xfrm>
          <a:prstGeom prst="rect">
            <a:avLst/>
          </a:prstGeom>
          <a:noFill/>
        </p:spPr>
        <p:txBody>
          <a:bodyPr wrap="square" rtlCol="0">
            <a:spAutoFit/>
          </a:bodyPr>
          <a:lstStyle/>
          <a:p>
            <a:r>
              <a:rPr lang="es-ES" sz="2800" dirty="0" smtClean="0"/>
              <a:t>4.) </a:t>
            </a:r>
            <a:r>
              <a:rPr lang="es-ES" sz="2800" b="1" dirty="0" smtClean="0"/>
              <a:t>Discipulado: </a:t>
            </a:r>
            <a:r>
              <a:rPr lang="es-ES" sz="2800" dirty="0" smtClean="0"/>
              <a:t>La iglesia existe para edificar y educar al pueblo de Dios. El discipulado es el proceso para ayudar a las personas a que se parezcan más a Cristo en sus pensamientos, en sus sentimientos, y en sus acciones.</a:t>
            </a:r>
          </a:p>
          <a:p>
            <a:endParaRPr lang="es-ES" sz="2800" b="1" dirty="0"/>
          </a:p>
          <a:p>
            <a:r>
              <a:rPr lang="es-ES" sz="2800" b="1" dirty="0" smtClean="0"/>
              <a:t>   </a:t>
            </a:r>
            <a:r>
              <a:rPr lang="es-ES" sz="2800" dirty="0" smtClean="0"/>
              <a:t>Es responsabilidad de la iglesia desarrollar a las personas para que lleguen a la madurez espiritual .   Esta es la voluntad  de Dios para cada creyente.</a:t>
            </a:r>
          </a:p>
          <a:p>
            <a:endParaRPr lang="es-ES" sz="2800" dirty="0"/>
          </a:p>
          <a:p>
            <a:r>
              <a:rPr lang="es-ES" sz="2800" dirty="0" smtClean="0"/>
              <a:t>    Luego de que alguien ha tomado la decisión para Cristo, debe ser discipulado. La iglesia no solo está llamada a alcanzar a la gente sino también a enseñarle como deben vivir su nueva vida en el Señor.</a:t>
            </a:r>
            <a:endParaRPr lang="es-ES" sz="2800" b="1" dirty="0"/>
          </a:p>
        </p:txBody>
      </p:sp>
    </p:spTree>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28596" y="500042"/>
            <a:ext cx="8143932" cy="6124754"/>
          </a:xfrm>
          <a:prstGeom prst="rect">
            <a:avLst/>
          </a:prstGeom>
          <a:noFill/>
        </p:spPr>
        <p:txBody>
          <a:bodyPr wrap="square" rtlCol="0">
            <a:spAutoFit/>
          </a:bodyPr>
          <a:lstStyle/>
          <a:p>
            <a:r>
              <a:rPr lang="es-ES" sz="2800" dirty="0" smtClean="0"/>
              <a:t>5.) </a:t>
            </a:r>
            <a:r>
              <a:rPr lang="es-ES" sz="2800" b="1" dirty="0" smtClean="0"/>
              <a:t>Servicio: </a:t>
            </a:r>
            <a:r>
              <a:rPr lang="es-ES" sz="2800" dirty="0" smtClean="0"/>
              <a:t>La iglesia existe para servir a las personas. El servicio es demostrar el amor de Dios a otros, satisfaciendo sus necesidades y sanando sus heridas en el nombre de Jesús.</a:t>
            </a:r>
          </a:p>
          <a:p>
            <a:endParaRPr lang="es-ES" sz="2800" b="1" dirty="0"/>
          </a:p>
          <a:p>
            <a:r>
              <a:rPr lang="es-ES" sz="2800" b="1" dirty="0" smtClean="0"/>
              <a:t>   </a:t>
            </a:r>
            <a:r>
              <a:rPr lang="es-ES" sz="2800" dirty="0" smtClean="0"/>
              <a:t>La iglesia debe prestar un servicio que llene las necesidades espirituales, emocionales, relacionales y físicas. La iglesia es el medio que Dios usa para llegar a los corazones heridos, sean estos, creyentes o incrédulos.</a:t>
            </a:r>
          </a:p>
          <a:p>
            <a:endParaRPr lang="es-ES" sz="2800" b="1" dirty="0" smtClean="0"/>
          </a:p>
          <a:p>
            <a:r>
              <a:rPr lang="es-ES" sz="2800" b="1" dirty="0"/>
              <a:t> </a:t>
            </a:r>
            <a:r>
              <a:rPr lang="es-ES" sz="2800" b="1" dirty="0" smtClean="0"/>
              <a:t>  </a:t>
            </a:r>
            <a:r>
              <a:rPr lang="es-ES" sz="2800" dirty="0" smtClean="0"/>
              <a:t>Servir no es solo una responsabilidad de las personas preparadas profesionalmente que llamamos ministros. Servir es la función normal de cada creyente.</a:t>
            </a:r>
            <a:endParaRPr lang="es-ES" sz="2800" b="1" dirty="0"/>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28596" y="357166"/>
            <a:ext cx="8286808" cy="3600986"/>
          </a:xfrm>
          <a:prstGeom prst="rect">
            <a:avLst/>
          </a:prstGeom>
          <a:noFill/>
        </p:spPr>
        <p:txBody>
          <a:bodyPr wrap="square" rtlCol="0">
            <a:spAutoFit/>
          </a:bodyPr>
          <a:lstStyle/>
          <a:p>
            <a:r>
              <a:rPr lang="es-ES" sz="3200" b="1" dirty="0" smtClean="0"/>
              <a:t>CUMPLIENDO  CON  LOS  PROPOSITOS  DE  DIOS</a:t>
            </a:r>
          </a:p>
          <a:p>
            <a:endParaRPr lang="es-ES" sz="2800" dirty="0"/>
          </a:p>
          <a:p>
            <a:r>
              <a:rPr lang="es-ES" sz="2800" dirty="0" smtClean="0"/>
              <a:t>¿Qué tenemos que hacer los lideres para que nuestra iglesia cumpla con su razón de ser? No es suficiente asistir al templo. Se hace imprescindible poner en práctica el plan “Del templo a las casas” a través de los grupos pequeños  </a:t>
            </a:r>
          </a:p>
          <a:p>
            <a:endParaRPr lang="es-ES" sz="2800" dirty="0"/>
          </a:p>
        </p:txBody>
      </p:sp>
      <p:pic>
        <p:nvPicPr>
          <p:cNvPr id="1027" name="Picture 3" descr="C:\Program Files\Microsoft Office\MEDIA\CAGCAT10\j0090386.wmf"/>
          <p:cNvPicPr>
            <a:picLocks noChangeAspect="1" noChangeArrowheads="1"/>
          </p:cNvPicPr>
          <p:nvPr/>
        </p:nvPicPr>
        <p:blipFill>
          <a:blip r:embed="rId2"/>
          <a:srcRect/>
          <a:stretch>
            <a:fillRect/>
          </a:stretch>
        </p:blipFill>
        <p:spPr bwMode="auto">
          <a:xfrm>
            <a:off x="2285984" y="3714752"/>
            <a:ext cx="5072098" cy="2643206"/>
          </a:xfrm>
          <a:prstGeom prst="rect">
            <a:avLst/>
          </a:prstGeom>
          <a:noFill/>
        </p:spPr>
      </p:pic>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595</Words>
  <Application>Microsoft Office PowerPoint</Application>
  <PresentationFormat>Presentación en pantalla (4:3)</PresentationFormat>
  <Paragraphs>32</Paragraphs>
  <Slides>7</Slides>
  <Notes>0</Notes>
  <HiddenSlides>0</HiddenSlides>
  <MMClips>0</MMClips>
  <ScaleCrop>false</ScaleCrop>
  <HeadingPairs>
    <vt:vector size="6" baseType="variant">
      <vt:variant>
        <vt:lpstr>Tema</vt:lpstr>
      </vt:variant>
      <vt:variant>
        <vt:i4>1</vt:i4>
      </vt:variant>
      <vt:variant>
        <vt:lpstr>Títulos de diapositiva</vt:lpstr>
      </vt:variant>
      <vt:variant>
        <vt:i4>7</vt:i4>
      </vt:variant>
      <vt:variant>
        <vt:lpstr>Presentaciones personalizadas</vt:lpstr>
      </vt:variant>
      <vt:variant>
        <vt:i4>2</vt:i4>
      </vt:variant>
    </vt:vector>
  </HeadingPairs>
  <TitlesOfParts>
    <vt:vector size="10" baseType="lpstr">
      <vt:lpstr>Tema de Office</vt:lpstr>
      <vt:lpstr>Diapositiva 1</vt:lpstr>
      <vt:lpstr>Diapositiva 2</vt:lpstr>
      <vt:lpstr>Diapositiva 3</vt:lpstr>
      <vt:lpstr>Diapositiva 4</vt:lpstr>
      <vt:lpstr>Diapositiva 5</vt:lpstr>
      <vt:lpstr>Diapositiva 6</vt:lpstr>
      <vt:lpstr>Diapositiva 7</vt:lpstr>
      <vt:lpstr>Presentación personalizada 1</vt:lpstr>
      <vt:lpstr>Presentación personalizada 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 Javier Vegas</dc:creator>
  <cp:lastModifiedBy>Pr Javier Vegas</cp:lastModifiedBy>
  <cp:revision>18</cp:revision>
  <dcterms:created xsi:type="dcterms:W3CDTF">2008-08-16T00:39:25Z</dcterms:created>
  <dcterms:modified xsi:type="dcterms:W3CDTF">2008-09-26T23:51:44Z</dcterms:modified>
</cp:coreProperties>
</file>